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03672ec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9d03672e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Работоспособность новой сети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vv.kurochkin@kscgroup.ru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122125" y="1954346"/>
            <a:ext cx="12191400" cy="2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Масштабирование сети ЦОД с использованием VxLAN </a:t>
            </a:r>
            <a:r>
              <a:rPr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</a:t>
            </a: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Фабрики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2566876" y="18672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2969800" y="2021175"/>
            <a:ext cx="691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Получение коммерческой выгоды от сдачи в аренду мощностей ЦОД</a:t>
            </a:r>
            <a:endParaRPr sz="160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121075" y="3444138"/>
            <a:ext cx="66381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Масштабировать существующую сеть ЦОД</a:t>
            </a:r>
            <a:endParaRPr sz="160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3244520" y="531110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отказоустойчивой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Overlay EVPN VxLAN Фабрики на базе Underlay сети с использованием OSPF IPv4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566876" y="515721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было изначально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117550" y="15160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770582" y="169791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Здание ЦОД TIER 3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3117550" y="248935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117550" y="34627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3117550" y="4436075"/>
            <a:ext cx="66303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817107" y="2570266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Машинный зал на 12 стоек + коммутационный зал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724075" y="3551150"/>
            <a:ext cx="648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Сеть интерпрайз с трех уровневой моделью Cisco без резервирования развернутая в ЦОД 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3770582" y="456987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Уровень знаний HCIP Datacom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25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719675" y="348770"/>
            <a:ext cx="107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3117550" y="151600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745982" y="164979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Строительство второго машинного зала на 30 стоек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117550" y="248935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117550" y="3462707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745982" y="257037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Повышение отказоустойчивости существующей сети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745982" y="3492945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VxLAN фабрики для нового маш-зала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существующей сети 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5850"/>
            <a:ext cx="8229600" cy="5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4680525" y="1139600"/>
            <a:ext cx="73974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Данная сеть не является отказоустойчивой: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Ядра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агрегации для пользователей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агрегации серверной фермы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Запланированное масштабирование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8" y="1197972"/>
            <a:ext cx="12113623" cy="566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311458" y="1320199"/>
            <a:ext cx="5638263" cy="193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развития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сети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ЦОД 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Ядра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Агрегации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серверов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Агрегации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пользователей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Строительство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нового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машинного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зала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Выделение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отдельного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маршрутизатора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филиалы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Построение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отказоустойчивой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VxLAN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EVPN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фабрики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Заключение - реализация проекта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9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150" y="1383800"/>
            <a:ext cx="12321900" cy="5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масштабирования данной сети была реализована схема CLOS с использованием OSPF IPv4 в качестве Underlay и технология EVPN VxLAN с cигнальным протоколом BGP  в качестве Overlay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Дублированы уровни агрегации и ядра, выделен отдельный маршрутизатор для подключения филиалов.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уровне Spine используются свитчи с 36-ю портами по 100 Гб/с </a:t>
            </a:r>
            <a:r>
              <a:rPr lang="en-US" sz="2000">
                <a:solidFill>
                  <a:schemeClr val="dk1"/>
                </a:solidFill>
                <a:highlight>
                  <a:srgbClr val="FAFAFA"/>
                </a:highlight>
                <a:latin typeface="Avenir"/>
                <a:ea typeface="Avenir"/>
                <a:cs typeface="Avenir"/>
                <a:sym typeface="Avenir"/>
              </a:rPr>
              <a:t>Cisco Nexus N9K-C9236C</a:t>
            </a:r>
            <a:endParaRPr sz="2000">
              <a:solidFill>
                <a:schemeClr val="dk1"/>
              </a:solidFill>
              <a:highlight>
                <a:srgbClr val="FAFAFA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уровне Leaf используются свитчи с 48-ю портами по 10гб/с и 6-ю портами по 100Гб/с </a:t>
            </a: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MES5400-48 Eltex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отказоустойчивого подключения максимально загруженных 30-ти стоек по 10 физических серверов требуется 14 коммутаторов уровня Leaf собранных в стеки по 2шт на на 4 стойки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связи с внешними сетями реализовано подключение коммутаторам Ядра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Маршрутизация во внешние сети реализована через вброс маршрутов Type 5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Каждый физический сервер подключен двумя линками к стекированной паре коммутаторов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Реализована повышенная отказоустойчивость с применением Mlag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Особо критически важные сервера подключены к разным Leaf коммутаторам с использованием MLag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 VxLAN фабрики маршрутизируется в отдельном VRF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 Enterprise сети маршрутизируется в отдельном VRF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Широкоэкранный</PresentationFormat>
  <Paragraphs>71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Noto Sans Symbols</vt:lpstr>
      <vt:lpstr>Avenir</vt:lpstr>
      <vt:lpstr>Roboto</vt:lpstr>
      <vt:lpstr>Times New Roman</vt:lpstr>
      <vt:lpstr>Arial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Hazard</cp:lastModifiedBy>
  <cp:revision>1</cp:revision>
  <dcterms:modified xsi:type="dcterms:W3CDTF">2023-12-04T09:47:01Z</dcterms:modified>
</cp:coreProperties>
</file>